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750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67816-C5C8-4C13-BF40-ED6684020BF8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6758C7-FDFF-4210-8FAD-DEB6961A6C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48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A3AEC-CAF7-41CC-A557-1D7990D9C86C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47800" y="6356350"/>
            <a:ext cx="6248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 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6AC742-6368-45CA-BF68-89A4CBB5E3A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9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A6A3E-23DB-4026-B59A-66A624A9F933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93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B0F90-80DB-42D6-8163-97623F4CD404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90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643E0-3B7A-496A-B60C-F710A6DA68C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From Chemosensory Transduction: The Detection of Odors, Tastes, and Other </a:t>
            </a:r>
            <a:r>
              <a:rPr lang="en-US" dirty="0" err="1" smtClean="0"/>
              <a:t>Chemostimuli</a:t>
            </a:r>
            <a:r>
              <a:rPr lang="en-US" dirty="0" smtClean="0"/>
              <a:t>, Copyright © 2016 Elsevier Inc. All rights reserved.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15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213FC-D8CE-4AF5-A6C2-3E28AF438FB1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96984-F554-4C3C-A505-347D49DB27B5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279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C5FD-F87C-4A1F-9CB3-E3318126A460}" type="datetime1">
              <a:rPr lang="en-US" smtClean="0"/>
              <a:t>5/12/2016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75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A140-4EF5-4B0B-AAE4-AF0CE05A1A56}" type="datetime1">
              <a:rPr lang="en-US" smtClean="0"/>
              <a:t>5/12/2016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20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80DB4-565E-497D-B321-DFE542FAB47E}" type="datetime1">
              <a:rPr lang="en-US" smtClean="0"/>
              <a:t>5/12/2016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5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3D861-94A8-4776-8B3A-C71C02216574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534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D6A4A-0CA4-4E3E-9A9B-5139FCECE1CC}" type="datetime1">
              <a:rPr lang="en-US" smtClean="0"/>
              <a:t>5/12/2016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74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E6AA0-AC46-4ADA-B1EC-AAE253B82D30}" type="datetime1">
              <a:rPr lang="en-US" smtClean="0"/>
              <a:t>5/12/2016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From Chemosensory Transduction: The Detection of Odors, Tastes, and Other Chemostimuli , Copyright © 2016 Elsevier Inc.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AC742-6368-45CA-BF68-89A4CBB5E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9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11375"/>
            <a:ext cx="7772400" cy="147002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407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8190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1 </a:t>
            </a:r>
            <a:r>
              <a:rPr lang="en-US" sz="1200" dirty="0"/>
              <a:t>Hierarchical memory system subdivision.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 descr="W:\Projects\Active\Thapasya\2016\S&amp;T\Companion\Fink_COMP_SITE\JPG\Chapter17\f17-01-97801280095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74" y="1114741"/>
            <a:ext cx="4950226" cy="4231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74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5742801"/>
            <a:ext cx="8686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/>
              <a:t>Figure </a:t>
            </a:r>
            <a:r>
              <a:rPr lang="en-US" sz="1200" b="1" dirty="0" smtClean="0"/>
              <a:t>2 </a:t>
            </a:r>
            <a:r>
              <a:rPr lang="en-US" sz="1200" dirty="0"/>
              <a:t>Brain structures involved in memory.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324600"/>
            <a:ext cx="6553200" cy="365125"/>
          </a:xfrm>
        </p:spPr>
        <p:txBody>
          <a:bodyPr/>
          <a:lstStyle/>
          <a:p>
            <a:r>
              <a:rPr lang="en-US" sz="1000" dirty="0">
                <a:solidFill>
                  <a:schemeClr val="tx1"/>
                </a:solidFill>
              </a:rPr>
              <a:t>From Stress:  Concepts, Cognition, Emotion, and </a:t>
            </a:r>
            <a:r>
              <a:rPr lang="en-US" sz="1000" dirty="0" smtClean="0">
                <a:solidFill>
                  <a:schemeClr val="tx1"/>
                </a:solidFill>
              </a:rPr>
              <a:t>Behavior</a:t>
            </a:r>
            <a:r>
              <a:rPr lang="en-US" sz="1000" i="1" dirty="0">
                <a:solidFill>
                  <a:schemeClr val="tx1"/>
                </a:solidFill>
              </a:rPr>
              <a:t>,</a:t>
            </a:r>
          </a:p>
          <a:p>
            <a:r>
              <a:rPr lang="en-US" sz="1000" dirty="0" smtClean="0">
                <a:solidFill>
                  <a:schemeClr val="tx1"/>
                </a:solidFill>
              </a:rPr>
              <a:t>Copyright </a:t>
            </a:r>
            <a:r>
              <a:rPr lang="en-US" sz="1000" dirty="0">
                <a:solidFill>
                  <a:schemeClr val="tx1"/>
                </a:solidFill>
              </a:rPr>
              <a:t>© 2016 Elsevier Inc.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AC742-6368-45CA-BF68-89A4CBB5E3AF}" type="slidenum">
              <a:rPr lang="en-US" smtClean="0"/>
              <a:t>3</a:t>
            </a:fld>
            <a:endParaRPr lang="en-US" dirty="0"/>
          </a:p>
        </p:txBody>
      </p:sp>
      <p:pic>
        <p:nvPicPr>
          <p:cNvPr id="2" name="Picture 2" descr="W:\Projects\Active\Thapasya\2016\S&amp;T\Companion\Fink_COMP_SITE\JPG\Chapter17\f17-02-97801280095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205" y="1062990"/>
            <a:ext cx="6649590" cy="3890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412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50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17</vt:lpstr>
      <vt:lpstr>PowerPoint Presentation</vt:lpstr>
      <vt:lpstr>PowerPoint Presentation</vt:lpstr>
    </vt:vector>
  </TitlesOfParts>
  <Company>Reed 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01</dc:title>
  <dc:creator>Reed Elsevier</dc:creator>
  <cp:lastModifiedBy>Reed Elsevier</cp:lastModifiedBy>
  <cp:revision>21</cp:revision>
  <dcterms:created xsi:type="dcterms:W3CDTF">2016-04-01T05:53:55Z</dcterms:created>
  <dcterms:modified xsi:type="dcterms:W3CDTF">2016-05-12T09:40:14Z</dcterms:modified>
</cp:coreProperties>
</file>